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DAA36-B177-F855-F160-85E55DF0AC11}" v="2" dt="2025-04-23T00:23:28.578"/>
    <p1510:client id="{F2DF1262-5AF0-20BB-BA52-EEFEA0C9264F}" v="11" dt="2025-04-23T00:36:16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FERNANDO NASCIMENTO CARVALHO" userId="S::jose.fncarvalho1@senacsp.edu.br::209c5bea-8680-43ec-b0c5-c1b6eb9dc67b" providerId="AD" clId="Web-{F2DF1262-5AF0-20BB-BA52-EEFEA0C9264F}"/>
    <pc:docChg chg="addSld modSld">
      <pc:chgData name="JOSE FERNANDO NASCIMENTO CARVALHO" userId="S::jose.fncarvalho1@senacsp.edu.br::209c5bea-8680-43ec-b0c5-c1b6eb9dc67b" providerId="AD" clId="Web-{F2DF1262-5AF0-20BB-BA52-EEFEA0C9264F}" dt="2025-04-23T00:36:16.735" v="9" actId="1076"/>
      <pc:docMkLst>
        <pc:docMk/>
      </pc:docMkLst>
      <pc:sldChg chg="modSp">
        <pc:chgData name="JOSE FERNANDO NASCIMENTO CARVALHO" userId="S::jose.fncarvalho1@senacsp.edu.br::209c5bea-8680-43ec-b0c5-c1b6eb9dc67b" providerId="AD" clId="Web-{F2DF1262-5AF0-20BB-BA52-EEFEA0C9264F}" dt="2025-04-23T00:19:58.761" v="5" actId="1076"/>
        <pc:sldMkLst>
          <pc:docMk/>
          <pc:sldMk cId="0" sldId="261"/>
        </pc:sldMkLst>
        <pc:picChg chg="mod modCrop">
          <ac:chgData name="JOSE FERNANDO NASCIMENTO CARVALHO" userId="S::jose.fncarvalho1@senacsp.edu.br::209c5bea-8680-43ec-b0c5-c1b6eb9dc67b" providerId="AD" clId="Web-{F2DF1262-5AF0-20BB-BA52-EEFEA0C9264F}" dt="2025-04-23T00:19:58.761" v="5" actId="1076"/>
          <ac:picMkLst>
            <pc:docMk/>
            <pc:sldMk cId="0" sldId="261"/>
            <ac:picMk id="2" creationId="{00000000-0000-0000-0000-000000000000}"/>
          </ac:picMkLst>
        </pc:picChg>
      </pc:sldChg>
      <pc:sldChg chg="addSp modSp new">
        <pc:chgData name="JOSE FERNANDO NASCIMENTO CARVALHO" userId="S::jose.fncarvalho1@senacsp.edu.br::209c5bea-8680-43ec-b0c5-c1b6eb9dc67b" providerId="AD" clId="Web-{F2DF1262-5AF0-20BB-BA52-EEFEA0C9264F}" dt="2025-04-23T00:36:16.735" v="9" actId="1076"/>
        <pc:sldMkLst>
          <pc:docMk/>
          <pc:sldMk cId="3794906008" sldId="263"/>
        </pc:sldMkLst>
        <pc:picChg chg="add mod">
          <ac:chgData name="JOSE FERNANDO NASCIMENTO CARVALHO" userId="S::jose.fncarvalho1@senacsp.edu.br::209c5bea-8680-43ec-b0c5-c1b6eb9dc67b" providerId="AD" clId="Web-{F2DF1262-5AF0-20BB-BA52-EEFEA0C9264F}" dt="2025-04-23T00:36:16.735" v="9" actId="1076"/>
          <ac:picMkLst>
            <pc:docMk/>
            <pc:sldMk cId="3794906008" sldId="263"/>
            <ac:picMk id="2" creationId="{C301FAE2-2F38-052E-35DD-FD2EED169B21}"/>
          </ac:picMkLst>
        </pc:picChg>
      </pc:sldChg>
    </pc:docChg>
  </pc:docChgLst>
  <pc:docChgLst>
    <pc:chgData name="VINICIUS CAMPOS MENEZES" userId="S::vinicius.cmenezes@senacsp.edu.br::d81a3b2b-f354-4b86-a8c5-cd0a51cd685b" providerId="AD" clId="Web-{E03DAA36-B177-F855-F160-85E55DF0AC11}"/>
    <pc:docChg chg="addSld delSld">
      <pc:chgData name="VINICIUS CAMPOS MENEZES" userId="S::vinicius.cmenezes@senacsp.edu.br::d81a3b2b-f354-4b86-a8c5-cd0a51cd685b" providerId="AD" clId="Web-{E03DAA36-B177-F855-F160-85E55DF0AC11}" dt="2025-04-23T00:23:28.578" v="1"/>
      <pc:docMkLst>
        <pc:docMk/>
      </pc:docMkLst>
      <pc:sldChg chg="new del">
        <pc:chgData name="VINICIUS CAMPOS MENEZES" userId="S::vinicius.cmenezes@senacsp.edu.br::d81a3b2b-f354-4b86-a8c5-cd0a51cd685b" providerId="AD" clId="Web-{E03DAA36-B177-F855-F160-85E55DF0AC11}" dt="2025-04-23T00:23:28.578" v="1"/>
        <pc:sldMkLst>
          <pc:docMk/>
          <pc:sldMk cId="4135273418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B37EB-A9AF-4B17-840E-4DFBB912765D}" type="datetimeFigureOut">
              <a:t>4/22/2025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1EBD9-15FF-46F3-8DB5-A7AEC0D2725F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66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889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que é MkDocs?</a:t>
            </a:r>
            <a:endParaRPr lang="en-US" sz="4650"/>
          </a:p>
        </p:txBody>
      </p:sp>
      <p:sp>
        <p:nvSpPr>
          <p:cNvPr id="4" name="Text 1"/>
          <p:cNvSpPr/>
          <p:nvPr/>
        </p:nvSpPr>
        <p:spPr>
          <a:xfrm>
            <a:off x="793790" y="27433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MkDocs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é uma ferramenta open source para criar sites de documentação estática.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37242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arquivos Markdown e Python para gerar páginas HTML rápidas e leves.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47052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Fácil de usar, ideal para quem escreve em Markdown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793790" y="51474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Temas visuais modernos como Material for MkDocs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793790" y="55896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simples em GitHub Pages, Netlify e outros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793790" y="62076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Perfeito para documentar APIs, bibliotecas e manuais técnicos.</a:t>
            </a:r>
            <a:endParaRPr lang="en-US" sz="17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4938"/>
            <a:ext cx="66401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Quando Usar o MkDocs?</a:t>
            </a:r>
            <a:endParaRPr lang="en-US" sz="4650"/>
          </a:p>
        </p:txBody>
      </p:sp>
      <p:sp>
        <p:nvSpPr>
          <p:cNvPr id="4" name="Text 1"/>
          <p:cNvSpPr/>
          <p:nvPr/>
        </p:nvSpPr>
        <p:spPr>
          <a:xfrm>
            <a:off x="793790" y="34493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documentar APIs, bibliotecas e softwares open source.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38915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guias de usuário e manuais técnicos detalhados.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43337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 que usam Git e querem documentação versionada facilmente.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793790" y="51388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Desenvolvedores que preferem Markdown em vez de ferramentas visuais.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Guia Rápido para Utilizar o MkDocs</a:t>
            </a:r>
            <a:endParaRPr lang="en-US" sz="465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o poder do MkDocs para criar documentações técnicas simples e eficientes.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496253"/>
            <a:ext cx="8172450" cy="637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22" y="7142917"/>
            <a:ext cx="4723448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endParaRPr lang="en-US"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35" y="638056"/>
            <a:ext cx="11936730" cy="58690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72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31" r="122" b="28693"/>
          <a:stretch/>
        </p:blipFill>
        <p:spPr>
          <a:xfrm>
            <a:off x="2807780" y="1083312"/>
            <a:ext cx="9017516" cy="506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646" y="7208877"/>
            <a:ext cx="4452580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endParaRPr lang="en-US"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6" y="355640"/>
            <a:ext cx="13725049" cy="99368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676" y="10486430"/>
            <a:ext cx="3395067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C301FAE2-2F38-052E-35DD-FD2EED16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71" y="954451"/>
            <a:ext cx="8889579" cy="63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06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2025-04-23T00:14:46Z</dcterms:created>
  <dcterms:modified xsi:type="dcterms:W3CDTF">2025-04-23T00:36:52Z</dcterms:modified>
</cp:coreProperties>
</file>